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>
        <p:scale>
          <a:sx n="77" d="100"/>
          <a:sy n="77" d="100"/>
        </p:scale>
        <p:origin x="618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FBC35E-D16F-D640-B633-9E5EA56E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D680B-7AD3-F249-8E5E-8954302E1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60D29B-5F93-EA41-A864-37D7FCF5D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278569D4-562A-DF40-8EB0-ACEEBE4FEA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928813" cy="1382713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09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F4FB1A-26C4-674D-AE43-68AB09D6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FB80DC-95F9-2447-8B98-D3BD7CA70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1EB466-FCF0-284F-86DC-6B8C6482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DBBBDD-4948-6E42-B1A3-B74B102E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87244D-125E-5E45-AA18-ED482240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48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8A53363-9D60-874E-9DAC-83B70188D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C64735-E4AA-724C-AAE3-B5D3AB731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72B7DA-3371-9C44-B219-E39B19FC5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FF540F-1074-2142-BC0C-602E2A82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434FD0-C618-C24E-8F72-3FAA761E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205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FBC35E-D16F-D640-B633-9E5EA56E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D680B-7AD3-F249-8E5E-8954302E1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60D29B-5F93-EA41-A864-37D7FCF5D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278569D4-562A-DF40-8EB0-ACEEBE4FEA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928813" cy="13827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3943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D9F74-4387-1D42-BD56-029FCDD6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46686A-60B8-CA45-AE39-2D434E03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6E2F4A-C839-A642-9836-48A5AB36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AA3757-C5EB-9049-849D-78E812C7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0DD010-3D06-1343-89D1-F89C6B4C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80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32F12E-E0E3-F244-A940-FE3B083EA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AEBE8F-D108-DA42-9593-E9E1CCE63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7FB248-7C7D-4146-B907-37DF42AA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4704A5-9615-2F49-A3F8-0746DC96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843613-4626-D64D-80C8-0B0D0FD3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73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4F525-07F6-C44C-9461-F421F109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770D3-1283-414C-881B-FEE7FAA34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1DBCD7-B44A-E24A-AF9D-0FAD2930F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69D495-F04B-FC40-A548-69A6B86B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104174-59EB-7E42-BE11-DDAE15A1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58F4F9-4150-BE41-9E10-FAE456C37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426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AE2EE-77C4-CB4C-91B9-6F502115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E833DE-AED1-AE45-8111-F2FD1685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E4C2FC-FA7B-FE4C-B11A-FBF8D0642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F3B373-0227-5B47-AF4C-DC85EFD57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EDC2FE-144D-5D4A-B018-B604378AA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4E8FECE-36BD-AC42-8E82-72E104E87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8B5D20-C1F2-344D-800B-85B8BE857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7E7C0D-88C0-DE4B-8EF6-F1126B948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513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674D0-9986-9040-817C-9F0AADA3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28DBDB5-2B28-734C-860E-CCBC360C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99D740-DB11-724B-AF89-4424166C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D1C8963-E07E-5244-B2B8-1221E5DD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518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DB86D34-C3D8-AD4C-8B7B-C908EECD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E71344-1647-914C-B059-EF8E17B1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2511F7-A988-5B48-BB20-A3E0C59A3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662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812F0-CEC6-5F43-B100-B0383A825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02B623-4DAE-E24B-98B1-D999D5432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F0F852-A147-6E4F-A106-53002E037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D2DAEF-33A9-8841-B944-D13BDCA82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7257F6-246A-F343-9311-30A9CF9C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DA81CA-7B47-D64C-A8EE-9D13FAFA1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34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D9F74-4387-1D42-BD56-029FCDD6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46686A-60B8-CA45-AE39-2D434E03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6E2F4A-C839-A642-9836-48A5AB36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AA3757-C5EB-9049-849D-78E812C7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0DD010-3D06-1343-89D1-F89C6B4C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524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25867-7870-594D-91A8-6949064A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2170CC2-28B0-2541-B8E9-26448B290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A79708-1948-F447-81BC-DF9604EC8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4C6715-0EFE-4648-90EE-89C74BDD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C93F4A-D228-E647-B649-FA1191E6C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F1DD61-6E83-0C40-B6B7-253760A5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407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F4FB1A-26C4-674D-AE43-68AB09D6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FB80DC-95F9-2447-8B98-D3BD7CA70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1EB466-FCF0-284F-86DC-6B8C6482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DBBBDD-4948-6E42-B1A3-B74B102E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87244D-125E-5E45-AA18-ED482240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092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72B7DA-3371-9C44-B219-E39B19FC5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FF540F-1074-2142-BC0C-602E2A82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434FD0-C618-C24E-8F72-3FAA761E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11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32F12E-E0E3-F244-A940-FE3B083EA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AEBE8F-D108-DA42-9593-E9E1CCE63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7FB248-7C7D-4146-B907-37DF42AA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4704A5-9615-2F49-A3F8-0746DC96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843613-4626-D64D-80C8-0B0D0FD3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8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4F525-07F6-C44C-9461-F421F109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770D3-1283-414C-881B-FEE7FAA34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1DBCD7-B44A-E24A-AF9D-0FAD2930F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69D495-F04B-FC40-A548-69A6B86B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104174-59EB-7E42-BE11-DDAE15A1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58F4F9-4150-BE41-9E10-FAE456C37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11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AE2EE-77C4-CB4C-91B9-6F502115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E833DE-AED1-AE45-8111-F2FD1685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E4C2FC-FA7B-FE4C-B11A-FBF8D0642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F3B373-0227-5B47-AF4C-DC85EFD57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EDC2FE-144D-5D4A-B018-B604378AA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4E8FECE-36BD-AC42-8E82-72E104E87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8B5D20-C1F2-344D-800B-85B8BE857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7E7C0D-88C0-DE4B-8EF6-F1126B948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1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674D0-9986-9040-817C-9F0AADA3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28DBDB5-2B28-734C-860E-CCBC360C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99D740-DB11-724B-AF89-4424166C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D1C8963-E07E-5244-B2B8-1221E5DD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97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DB86D34-C3D8-AD4C-8B7B-C908EECD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E71344-1647-914C-B059-EF8E17B1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2511F7-A988-5B48-BB20-A3E0C59A3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53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812F0-CEC6-5F43-B100-B0383A825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02B623-4DAE-E24B-98B1-D999D5432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F0F852-A147-6E4F-A106-53002E037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D2DAEF-33A9-8841-B944-D13BDCA82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7257F6-246A-F343-9311-30A9CF9C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DA81CA-7B47-D64C-A8EE-9D13FAFA1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39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25867-7870-594D-91A8-6949064A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2170CC2-28B0-2541-B8E9-26448B290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A79708-1948-F447-81BC-DF9604EC8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4C6715-0EFE-4648-90EE-89C74BDD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C93F4A-D228-E647-B649-FA1191E6C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F1DD61-6E83-0C40-B6B7-253760A5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31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638608-4C5C-1746-AD21-A831D99CF1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9BFC3C-4C8F-314B-BDB5-523BC6D23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7ABE08-CA1B-264C-B1D6-9F47AD6A4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CD6616D-1155-A346-B8EA-B4AE494D93F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0650" y="114300"/>
            <a:ext cx="2463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4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638608-4C5C-1746-AD21-A831D99CF1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B384-92CD-4548-9E98-0418CCD1A9BE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9BFC3C-4C8F-314B-BDB5-523BC6D23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7ABE08-CA1B-264C-B1D6-9F47AD6A4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AB51-B6CF-5044-B545-A8249191C8DB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CD6616D-1155-A346-B8EA-B4AE494D93F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0650" y="114300"/>
            <a:ext cx="2463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49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0CFFE1-7441-B040-8660-1E2B3651A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FDBEF7-8114-2C4D-B731-88F8E455540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7519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́sentationARAF logo" id="{3E18D025-41F4-6941-B7DD-547A0E7EE3EC}" vid="{2A399284-CD5A-5240-A690-64D17CDA50A2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́sentationARAF logo" id="{3E18D025-41F4-6941-B7DD-547A0E7EE3EC}" vid="{2E384AC6-C4E3-954E-8828-12F06233B5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PrésentationARAF logo</Template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Thème Office</vt:lpstr>
      <vt:lpstr>1_Thème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JACQUES LAVAUD</dc:creator>
  <cp:lastModifiedBy>JACQUES LAVAUD</cp:lastModifiedBy>
  <cp:revision>1</cp:revision>
  <dcterms:created xsi:type="dcterms:W3CDTF">2025-01-14T10:41:18Z</dcterms:created>
  <dcterms:modified xsi:type="dcterms:W3CDTF">2025-01-14T10:42:31Z</dcterms:modified>
</cp:coreProperties>
</file>